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"/>
  </p:notesMasterIdLst>
  <p:sldIdLst>
    <p:sldId id="257" r:id="rId2"/>
  </p:sldIdLst>
  <p:sldSz cx="12192000" cy="16256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80" autoAdjust="0"/>
    <p:restoredTop sz="94660"/>
  </p:normalViewPr>
  <p:slideViewPr>
    <p:cSldViewPr snapToGrid="0">
      <p:cViewPr>
        <p:scale>
          <a:sx n="72" d="100"/>
          <a:sy n="72" d="100"/>
        </p:scale>
        <p:origin x="-1122" y="2964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B8E27-D85D-4ABA-BE75-CD58077C2D87}" type="datetimeFigureOut">
              <a:rPr lang="de-DE" smtClean="0"/>
              <a:t>24.04.2015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2E50C-FDAD-4188-B427-F5DFD29815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41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2E50C-FDAD-4188-B427-F5DFD29815A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96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15172267"/>
            <a:ext cx="12188825" cy="1083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15014675"/>
            <a:ext cx="12188825" cy="15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798997"/>
            <a:ext cx="10058400" cy="84531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0666" spc="-6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10561472"/>
            <a:ext cx="10058400" cy="2709333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200" cap="all" spc="267" baseline="0">
                <a:solidFill>
                  <a:schemeClr val="tx2"/>
                </a:solidFill>
                <a:latin typeface="+mj-lt"/>
              </a:defRPr>
            </a:lvl1pPr>
            <a:lvl2pPr marL="609585" indent="0" algn="ctr">
              <a:buNone/>
              <a:defRPr sz="3200"/>
            </a:lvl2pPr>
            <a:lvl3pPr marL="1219170" indent="0" algn="ctr">
              <a:buNone/>
              <a:defRPr sz="3200"/>
            </a:lvl3pPr>
            <a:lvl4pPr marL="1828754" indent="0" algn="ctr">
              <a:buNone/>
              <a:defRPr sz="2667"/>
            </a:lvl4pPr>
            <a:lvl5pPr marL="2438339" indent="0" algn="ctr">
              <a:buNone/>
              <a:defRPr sz="2667"/>
            </a:lvl5pPr>
            <a:lvl6pPr marL="3047924" indent="0" algn="ctr">
              <a:buNone/>
              <a:defRPr sz="2667"/>
            </a:lvl6pPr>
            <a:lvl7pPr marL="3657509" indent="0" algn="ctr">
              <a:buNone/>
              <a:defRPr sz="2667"/>
            </a:lvl7pPr>
            <a:lvl8pPr marL="4267093" indent="0" algn="ctr">
              <a:buNone/>
              <a:defRPr sz="2667"/>
            </a:lvl8pPr>
            <a:lvl9pPr marL="4876678" indent="0" algn="ctr">
              <a:buNone/>
              <a:defRPr sz="2667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A1DF-1E8E-4D3F-AFFF-85412B49C59E}" type="datetimeFigureOut">
              <a:rPr lang="de-DE" smtClean="0"/>
              <a:t>24.04.2015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5631-6AEF-4952-8A70-8F1442E3872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10295467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8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A1DF-1E8E-4D3F-AFFF-85412B49C59E}" type="datetimeFigureOut">
              <a:rPr lang="de-DE" smtClean="0"/>
              <a:t>24.04.2015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5631-6AEF-4952-8A70-8F1442E387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28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15172267"/>
            <a:ext cx="12188825" cy="1083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15014675"/>
            <a:ext cx="12188825" cy="15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983181"/>
            <a:ext cx="2628900" cy="1364722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983180"/>
            <a:ext cx="7734300" cy="13647218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A1DF-1E8E-4D3F-AFFF-85412B49C59E}" type="datetimeFigureOut">
              <a:rPr lang="de-DE" smtClean="0"/>
              <a:t>24.04.2015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5631-6AEF-4952-8A70-8F1442E387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19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A1DF-1E8E-4D3F-AFFF-85412B49C59E}" type="datetimeFigureOut">
              <a:rPr lang="de-DE" smtClean="0"/>
              <a:t>24.04.2015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5631-6AEF-4952-8A70-8F1442E387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92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15172267"/>
            <a:ext cx="12188825" cy="1083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15014675"/>
            <a:ext cx="12188825" cy="15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798997"/>
            <a:ext cx="10058400" cy="8453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0666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555563"/>
            <a:ext cx="10058400" cy="2709333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200" cap="all" spc="267" baseline="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A1DF-1E8E-4D3F-AFFF-85412B49C59E}" type="datetimeFigureOut">
              <a:rPr lang="de-DE" smtClean="0"/>
              <a:t>24.04.2015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5631-6AEF-4952-8A70-8F1442E3872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10295467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8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679359"/>
            <a:ext cx="10058400" cy="343883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4375073"/>
            <a:ext cx="4937760" cy="953685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4375079"/>
            <a:ext cx="4937760" cy="953685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A1DF-1E8E-4D3F-AFFF-85412B49C59E}" type="datetimeFigureOut">
              <a:rPr lang="de-DE" smtClean="0"/>
              <a:t>24.04.2015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5631-6AEF-4952-8A70-8F1442E387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39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679359"/>
            <a:ext cx="10058400" cy="343883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375827"/>
            <a:ext cx="4937760" cy="174526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667" b="0" cap="all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6121088"/>
            <a:ext cx="4937760" cy="779083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4375827"/>
            <a:ext cx="4937760" cy="174526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667" b="0" cap="all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6121088"/>
            <a:ext cx="4937760" cy="779083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A1DF-1E8E-4D3F-AFFF-85412B49C59E}" type="datetimeFigureOut">
              <a:rPr lang="de-DE" smtClean="0"/>
              <a:t>24.04.2015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5631-6AEF-4952-8A70-8F1442E387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93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A1DF-1E8E-4D3F-AFFF-85412B49C59E}" type="datetimeFigureOut">
              <a:rPr lang="de-DE" smtClean="0"/>
              <a:t>24.04.2015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5631-6AEF-4952-8A70-8F1442E387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24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15172267"/>
            <a:ext cx="12188825" cy="1083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15014675"/>
            <a:ext cx="12188825" cy="15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A1DF-1E8E-4D3F-AFFF-85412B49C59E}" type="datetimeFigureOut">
              <a:rPr lang="de-DE" smtClean="0"/>
              <a:t>24.04.2015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5631-6AEF-4952-8A70-8F1442E387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57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162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16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8851"/>
            <a:ext cx="3200400" cy="5418667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1733974"/>
            <a:ext cx="6679191" cy="124629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935894"/>
            <a:ext cx="3200400" cy="800977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15312087"/>
            <a:ext cx="2618511" cy="865481"/>
          </a:xfrm>
        </p:spPr>
        <p:txBody>
          <a:bodyPr/>
          <a:lstStyle>
            <a:lvl1pPr algn="l">
              <a:defRPr/>
            </a:lvl1pPr>
          </a:lstStyle>
          <a:p>
            <a:fld id="{BB0CA1DF-1E8E-4D3F-AFFF-85412B49C59E}" type="datetimeFigureOut">
              <a:rPr lang="de-DE" smtClean="0"/>
              <a:t>24.04.2015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15312087"/>
            <a:ext cx="4648200" cy="86548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6B5631-6AEF-4952-8A70-8F1442E387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09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1740444"/>
            <a:ext cx="12188825" cy="45155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11650550"/>
            <a:ext cx="12188825" cy="15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2029440"/>
            <a:ext cx="10119360" cy="1950720"/>
          </a:xfrm>
        </p:spPr>
        <p:txBody>
          <a:bodyPr tIns="0" bIns="0" anchor="b">
            <a:noAutofit/>
          </a:bodyPr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1165055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267">
                <a:solidFill>
                  <a:schemeClr val="bg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14001835"/>
            <a:ext cx="10119360" cy="140885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A1DF-1E8E-4D3F-AFFF-85412B49C59E}" type="datetimeFigureOut">
              <a:rPr lang="de-DE" smtClean="0"/>
              <a:t>24.04.2015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5631-6AEF-4952-8A70-8F1442E387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9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5172267"/>
            <a:ext cx="12192001" cy="1083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15014674"/>
            <a:ext cx="12192001" cy="1564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679359"/>
            <a:ext cx="10058400" cy="34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4375073"/>
            <a:ext cx="10058401" cy="95368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15312087"/>
            <a:ext cx="247227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B0CA1DF-1E8E-4D3F-AFFF-85412B49C59E}" type="datetimeFigureOut">
              <a:rPr lang="de-DE" smtClean="0"/>
              <a:t>24.04.2015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15312087"/>
            <a:ext cx="4822804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15312087"/>
            <a:ext cx="1312025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EE6B5631-6AEF-4952-8A70-8F1442E3872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4119336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4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1219170" rtl="0" eaLnBrk="1" latinLnBrk="0" hangingPunct="1">
        <a:lnSpc>
          <a:spcPct val="85000"/>
        </a:lnSpc>
        <a:spcBef>
          <a:spcPct val="0"/>
        </a:spcBef>
        <a:buNone/>
        <a:defRPr sz="6400" kern="1200" spc="-6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21917" indent="-121917" algn="l" defTabSz="1219170" rtl="0" eaLnBrk="1" latinLnBrk="0" hangingPunct="1">
        <a:lnSpc>
          <a:spcPct val="90000"/>
        </a:lnSpc>
        <a:spcBef>
          <a:spcPts val="1600"/>
        </a:spcBef>
        <a:spcAft>
          <a:spcPts val="267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2051" indent="-243834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55885" indent="-243834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99719" indent="-243834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43553" indent="-243834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66630" indent="-304792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33290" indent="-304792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99950" indent="-304792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266610" indent="-304792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997200" y="6664960"/>
            <a:ext cx="629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 smtClean="0">
                <a:solidFill>
                  <a:srgbClr val="C00000"/>
                </a:solidFill>
              </a:rPr>
              <a:t>Merkmale von Lernaufgaben  </a:t>
            </a:r>
          </a:p>
          <a:p>
            <a:pPr algn="ctr"/>
            <a:r>
              <a:rPr lang="de-AT" sz="3600" b="1" dirty="0" smtClean="0">
                <a:solidFill>
                  <a:srgbClr val="C00000"/>
                </a:solidFill>
              </a:rPr>
              <a:t>für Tandems</a:t>
            </a:r>
            <a:endParaRPr lang="de-DE" sz="3600" b="1" dirty="0">
              <a:solidFill>
                <a:srgbClr val="C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8960" y="699374"/>
            <a:ext cx="4856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 smtClean="0"/>
              <a:t>Authentisch</a:t>
            </a:r>
            <a:r>
              <a:rPr lang="de-AT" sz="2400" dirty="0" smtClean="0"/>
              <a:t> </a:t>
            </a:r>
          </a:p>
          <a:p>
            <a:endParaRPr lang="de-AT" sz="2400" dirty="0" smtClean="0"/>
          </a:p>
          <a:p>
            <a:r>
              <a:rPr lang="de-AT" sz="2400" smtClean="0"/>
              <a:t>... könnten </a:t>
            </a:r>
            <a:r>
              <a:rPr lang="de-AT" sz="2400" dirty="0" smtClean="0"/>
              <a:t>auch im wirklichen Leben vorkommen</a:t>
            </a:r>
          </a:p>
          <a:p>
            <a:endParaRPr lang="de-AT" sz="2400" dirty="0"/>
          </a:p>
          <a:p>
            <a:endParaRPr lang="de-AT" sz="2400" dirty="0" smtClean="0"/>
          </a:p>
          <a:p>
            <a:r>
              <a:rPr lang="de-AT" sz="4800" dirty="0" smtClean="0"/>
              <a:t>Praktikabel</a:t>
            </a:r>
            <a:r>
              <a:rPr lang="de-AT" sz="2400" dirty="0" smtClean="0"/>
              <a:t> </a:t>
            </a:r>
          </a:p>
          <a:p>
            <a:endParaRPr lang="de-AT" sz="2400" dirty="0" smtClean="0"/>
          </a:p>
          <a:p>
            <a:r>
              <a:rPr lang="de-AT" sz="2400" dirty="0" smtClean="0"/>
              <a:t>... müssen durchführbar sein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7081520" y="609600"/>
            <a:ext cx="4429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 smtClean="0"/>
              <a:t>Kommunikativ</a:t>
            </a:r>
          </a:p>
          <a:p>
            <a:endParaRPr lang="de-AT" sz="2400" dirty="0"/>
          </a:p>
          <a:p>
            <a:r>
              <a:rPr lang="de-AT" sz="2400" dirty="0" smtClean="0"/>
              <a:t>Kommunikation und Bedeutung stehen im Mittelpunkt!</a:t>
            </a:r>
          </a:p>
          <a:p>
            <a:endParaRPr lang="de-AT" sz="2400" dirty="0"/>
          </a:p>
          <a:p>
            <a:endParaRPr lang="de-AT" sz="2400" dirty="0" smtClean="0"/>
          </a:p>
          <a:p>
            <a:r>
              <a:rPr lang="de-AT" sz="4800" dirty="0" smtClean="0"/>
              <a:t>Interaktiv</a:t>
            </a:r>
            <a:endParaRPr lang="de-AT" sz="2400" dirty="0"/>
          </a:p>
          <a:p>
            <a:endParaRPr lang="de-AT" sz="2400" dirty="0" smtClean="0"/>
          </a:p>
          <a:p>
            <a:endParaRPr lang="de-AT" sz="2400" dirty="0" smtClean="0"/>
          </a:p>
          <a:p>
            <a:r>
              <a:rPr lang="de-AT" sz="2400" dirty="0" smtClean="0"/>
              <a:t>Es geht </a:t>
            </a:r>
            <a:r>
              <a:rPr lang="de-AT" sz="2400" dirty="0" err="1" smtClean="0"/>
              <a:t>um‘s</a:t>
            </a:r>
            <a:r>
              <a:rPr lang="de-AT" sz="2400" dirty="0" smtClean="0"/>
              <a:t> Reden, nicht um Grammatik!</a:t>
            </a:r>
          </a:p>
          <a:p>
            <a:endParaRPr lang="de-DE" sz="4800" dirty="0"/>
          </a:p>
        </p:txBody>
      </p:sp>
      <p:sp>
        <p:nvSpPr>
          <p:cNvPr id="9" name="Textfeld 8"/>
          <p:cNvSpPr txBox="1"/>
          <p:nvPr/>
        </p:nvSpPr>
        <p:spPr>
          <a:xfrm>
            <a:off x="711200" y="9306560"/>
            <a:ext cx="4714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 smtClean="0"/>
              <a:t>Lernpotenzial</a:t>
            </a:r>
          </a:p>
          <a:p>
            <a:endParaRPr lang="de-AT" sz="2400" dirty="0"/>
          </a:p>
          <a:p>
            <a:r>
              <a:rPr lang="de-AT" sz="2400" dirty="0" smtClean="0"/>
              <a:t>... bringen mir sprachlich etwas</a:t>
            </a:r>
          </a:p>
          <a:p>
            <a:endParaRPr lang="de-AT" sz="2400" dirty="0"/>
          </a:p>
          <a:p>
            <a:endParaRPr lang="de-AT" sz="2400" dirty="0" smtClean="0"/>
          </a:p>
          <a:p>
            <a:r>
              <a:rPr lang="de-AT" sz="4800" dirty="0" smtClean="0"/>
              <a:t>Positive Wirkung</a:t>
            </a:r>
          </a:p>
          <a:p>
            <a:endParaRPr lang="de-AT" sz="2400" dirty="0"/>
          </a:p>
          <a:p>
            <a:r>
              <a:rPr lang="de-AT" sz="2400" dirty="0" smtClean="0"/>
              <a:t>... </a:t>
            </a:r>
            <a:r>
              <a:rPr lang="de-AT" sz="2400" smtClean="0"/>
              <a:t>sollen </a:t>
            </a:r>
            <a:r>
              <a:rPr lang="de-AT" sz="2400" dirty="0" smtClean="0"/>
              <a:t>sich „gut“ anfühlen</a:t>
            </a:r>
            <a:endParaRPr lang="de-AT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6918960" y="9306560"/>
            <a:ext cx="4592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 smtClean="0"/>
              <a:t>Individuell</a:t>
            </a:r>
          </a:p>
          <a:p>
            <a:endParaRPr lang="de-AT" sz="2400" dirty="0"/>
          </a:p>
          <a:p>
            <a:r>
              <a:rPr lang="de-AT" sz="2400" dirty="0" smtClean="0"/>
              <a:t>... passen zu meinen Interessen und Sprachkenntnissen</a:t>
            </a:r>
          </a:p>
          <a:p>
            <a:endParaRPr lang="de-AT" sz="2400" dirty="0"/>
          </a:p>
          <a:p>
            <a:r>
              <a:rPr lang="de-AT" sz="4800" dirty="0" smtClean="0"/>
              <a:t>Output</a:t>
            </a:r>
          </a:p>
          <a:p>
            <a:endParaRPr lang="de-AT" sz="2400" dirty="0"/>
          </a:p>
          <a:p>
            <a:r>
              <a:rPr lang="de-AT" sz="2400" dirty="0" smtClean="0"/>
              <a:t>Am Ende steht ein Ergebnis (z.B. Text, Bild, Präsentation)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555" y="13289003"/>
            <a:ext cx="1376845" cy="137464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859" y="11199921"/>
            <a:ext cx="1633870" cy="105369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4500" y="3165372"/>
            <a:ext cx="1468229" cy="146822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805" y="15355500"/>
            <a:ext cx="1938691" cy="78051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4354" y="15402575"/>
            <a:ext cx="2398968" cy="68636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415" y="15271990"/>
            <a:ext cx="947532" cy="94753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8461" y="7527061"/>
            <a:ext cx="1949035" cy="177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75</Words>
  <Application>Microsoft Office PowerPoint</Application>
  <PresentationFormat>Benutzerdefiniert</PresentationFormat>
  <Paragraphs>35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Rückblick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</dc:creator>
  <cp:lastModifiedBy>Mag.Ilona Fink</cp:lastModifiedBy>
  <cp:revision>17</cp:revision>
  <dcterms:created xsi:type="dcterms:W3CDTF">2015-04-14T08:08:25Z</dcterms:created>
  <dcterms:modified xsi:type="dcterms:W3CDTF">2015-04-24T08:53:50Z</dcterms:modified>
</cp:coreProperties>
</file>